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90" r:id="rId2"/>
    <p:sldId id="256" r:id="rId3"/>
    <p:sldId id="363" r:id="rId4"/>
    <p:sldId id="380" r:id="rId5"/>
    <p:sldId id="377" r:id="rId6"/>
    <p:sldId id="378" r:id="rId7"/>
    <p:sldId id="379" r:id="rId8"/>
    <p:sldId id="389" r:id="rId9"/>
    <p:sldId id="382" r:id="rId10"/>
    <p:sldId id="383" r:id="rId11"/>
    <p:sldId id="384" r:id="rId12"/>
    <p:sldId id="385" r:id="rId13"/>
    <p:sldId id="388" r:id="rId14"/>
    <p:sldId id="387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5213E-9D07-47DD-99AC-850582160E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09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323528" y="1275606"/>
            <a:ext cx="4896544" cy="3024336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2477003"/>
            <a:ext cx="4896544" cy="886835"/>
          </a:xfrm>
        </p:spPr>
        <p:txBody>
          <a:bodyPr>
            <a:noAutofit/>
          </a:bodyPr>
          <a:lstStyle>
            <a:lvl1pPr>
              <a:lnSpc>
                <a:spcPts val="3100"/>
              </a:lnSpc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M:\Дизайн\Презентация отрисованные элементы\Паттерн.png"/>
          <p:cNvPicPr>
            <a:picLocks noChangeAspect="1" noChangeArrowheads="1"/>
          </p:cNvPicPr>
          <p:nvPr userDrawn="1"/>
        </p:nvPicPr>
        <p:blipFill>
          <a:blip r:embed="rId2" cstate="print"/>
          <a:srcRect r="51119" b="41337"/>
          <a:stretch>
            <a:fillRect/>
          </a:stretch>
        </p:blipFill>
        <p:spPr bwMode="auto">
          <a:xfrm>
            <a:off x="4355976" y="-596602"/>
            <a:ext cx="4788024" cy="5740102"/>
          </a:xfrm>
          <a:prstGeom prst="rect">
            <a:avLst/>
          </a:prstGeom>
          <a:noFill/>
        </p:spPr>
      </p:pic>
      <p:pic>
        <p:nvPicPr>
          <p:cNvPr id="3074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7494"/>
            <a:ext cx="2305274" cy="587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494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203598"/>
            <a:ext cx="4968552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2800" kern="1200">
                <a:solidFill>
                  <a:srgbClr val="0A347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defRPr/>
            </a:pPr>
            <a:r>
              <a:rPr lang="ru-RU" sz="1600" b="1" u="sng" dirty="0"/>
              <a:t>ЕДИНЫЙ ДЕНЬ ИНФОРМИРОВАНИЯ</a:t>
            </a:r>
            <a:endParaRPr lang="ru-RU" sz="1600" b="1" dirty="0"/>
          </a:p>
          <a:p>
            <a:pPr lvl="0">
              <a:lnSpc>
                <a:spcPct val="100000"/>
              </a:lnSpc>
              <a:defRPr/>
            </a:pPr>
            <a:endParaRPr lang="ru-RU" sz="300" b="1" dirty="0"/>
          </a:p>
          <a:p>
            <a:pPr lvl="0">
              <a:lnSpc>
                <a:spcPct val="100000"/>
              </a:lnSpc>
              <a:defRPr/>
            </a:pPr>
            <a:endParaRPr lang="ru-RU" sz="300" b="1" dirty="0"/>
          </a:p>
          <a:p>
            <a:pPr lvl="0">
              <a:lnSpc>
                <a:spcPct val="100000"/>
              </a:lnSpc>
              <a:defRPr/>
            </a:pPr>
            <a:endParaRPr lang="ru-RU" sz="300" b="1" dirty="0"/>
          </a:p>
          <a:p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«ОБЕСПЕЧЕНИЕ БЕЗОПАСНОСТИ ЖИЗНЕДЕЯТЕЛЬНОСТИ: </a:t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КИБЕРАТАК ДО ПРАВИЛ </a:t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ДОРОГАХ»</a:t>
            </a:r>
            <a:endPara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>
              <a:lnSpc>
                <a:spcPct val="100000"/>
              </a:lnSpc>
              <a:defRPr/>
            </a:pPr>
            <a:endParaRPr lang="ru-RU" sz="1050" b="1" dirty="0"/>
          </a:p>
          <a:p>
            <a:pPr lvl="0">
              <a:defRPr/>
            </a:pPr>
            <a:r>
              <a:rPr lang="ru-RU" sz="1800" b="1" dirty="0" smtClean="0"/>
              <a:t>июль </a:t>
            </a:r>
            <a:r>
              <a:rPr lang="ru-RU" sz="1800" b="1" dirty="0"/>
              <a:t>2026 года</a:t>
            </a:r>
          </a:p>
          <a:p>
            <a:pPr algn="l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0676" y="149320"/>
            <a:ext cx="8551803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65" y="221908"/>
            <a:ext cx="7956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БЕЗОПАСНОСТИ ДЛЯ ПЕШЕХОДОВ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49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774" y="1491630"/>
            <a:ext cx="8531225" cy="12961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3523" y="342618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862703"/>
            <a:ext cx="7832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БЕРЕГИТЕ СВОЮ ЖИЗНЬ И ВАШИХ БЛИЗКИХ!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4905" y="342421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Фильм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«Первая помощь. 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Энциклопедия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безопасности»</a:t>
            </a:r>
          </a:p>
        </p:txBody>
      </p:sp>
      <p:pic>
        <p:nvPicPr>
          <p:cNvPr id="1026" name="Picture 2" descr="D:\Академия управления\2026\Июнь\иллюстрации\YQR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896149"/>
            <a:ext cx="1917907" cy="19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936193"/>
            <a:ext cx="4412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ЖИЗНЕДЕЯТЕЛЬНОСТИ: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КИБЕРАТАК ДО ПРАВИЛ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ДОРОГАХ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10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июль 2026 </a:t>
            </a:r>
            <a:r>
              <a:rPr lang="ru-RU" dirty="0"/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8680" y="525910"/>
            <a:ext cx="6499584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60026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ДОЛИ КИБЕРПРЕСТУПЛЕНИЙ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2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53798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45544"/>
            <a:ext cx="9001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50" b="1" dirty="0">
                <a:solidFill>
                  <a:srgbClr val="0A0A7C"/>
                </a:solidFill>
              </a:rPr>
              <a:t>СТАТИСТИКА ГИБЕЛИ </a:t>
            </a:r>
            <a:r>
              <a:rPr lang="ru-RU" sz="3050" b="1" dirty="0" smtClean="0">
                <a:solidFill>
                  <a:srgbClr val="0A0A7C"/>
                </a:solidFill>
              </a:rPr>
              <a:t>НА ВОДОЕМАХ РЕСПУБЛИКИ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517548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* По </a:t>
            </a:r>
            <a:r>
              <a:rPr lang="ru-RU" sz="1400" i="1" dirty="0">
                <a:solidFill>
                  <a:schemeClr val="bg1"/>
                </a:solidFill>
              </a:rPr>
              <a:t>информации Министерства по чрезвычайным ситуациям Республики Беларусь</a:t>
            </a:r>
            <a:endParaRPr lang="ru-RU" sz="14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202277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1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22251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7496" y="218133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дорожно-транспортных происшествий с участием несовершеннолетних (январь-май 2026 г.)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9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12779</TotalTime>
  <Words>93</Words>
  <Application>Microsoft Office PowerPoint</Application>
  <PresentationFormat>Экран (16:9)</PresentationFormat>
  <Paragraphs>20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Багинский Никита В.</cp:lastModifiedBy>
  <cp:revision>453</cp:revision>
  <dcterms:created xsi:type="dcterms:W3CDTF">2024-07-24T10:48:12Z</dcterms:created>
  <dcterms:modified xsi:type="dcterms:W3CDTF">2026-07-13T11:46:06Z</dcterms:modified>
</cp:coreProperties>
</file>