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9411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Теория сложности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524000" y="4054110"/>
            <a:ext cx="9144000" cy="12036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Выполнил Калач Дмитрий Валерьевич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Вероятностная машина Тьюринга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5" t="-2240" r="-405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ВМТ и ошибки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 r="-868" b="-3080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032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Вычислительные задачи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38200" y="1941094"/>
            <a:ext cx="10515599" cy="423586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301" r="-172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Задачи распознавания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 r="-927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Задачи поиска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Машина Тьюринга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Нужна для формализации понятия об алгоритме.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Состоит из: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Лента</a:t>
            </a:r>
            <a:r>
              <a:rPr lang="ru-RU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бесконечный набор ячеек, в каждой – символ алфавита.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Головка управляющего устройства</a:t>
            </a:r>
            <a:r>
              <a:rPr lang="ru-RU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указывает на символ на ленте, может перемещаться вперёд/назад, читать и записывать на ленту.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800" b="1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Управляющее устройство</a:t>
            </a:r>
            <a:r>
              <a:rPr lang="ru-RU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хранит состояние, состояния меняются по правилам переходов (в зависимости от символа под читающей головкой).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Машины Тьюринга и функции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Вычислимые и невычислимые функции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 r="-752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Ресурсы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042" t="-2240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ru-RU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Затраты по времени для МТ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216" t="-2240"/>
            </a:stretch>
          </a:blip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r>
              <a:rPr lang="ru-RU" sz="2800" b="0" i="0" u="none" strike="noStrike" cap="none">
                <a:latin typeface="Calibri"/>
                <a:ea typeface="Calibri"/>
                <a:cs typeface="Calibri"/>
                <a:sym typeface="Calibri"/>
              </a:rPr>
              <a:t> 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Произвольный</PresentationFormat>
  <Paragraphs>26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Теория сложности</vt:lpstr>
      <vt:lpstr>Вычислительные задачи</vt:lpstr>
      <vt:lpstr>Задачи распознавания</vt:lpstr>
      <vt:lpstr>Задачи поиска</vt:lpstr>
      <vt:lpstr>Машина Тьюринга</vt:lpstr>
      <vt:lpstr>Машины Тьюринга и функции</vt:lpstr>
      <vt:lpstr>Вычислимые и невычислимые функции</vt:lpstr>
      <vt:lpstr>Ресурсы</vt:lpstr>
      <vt:lpstr>Затраты по времени для МТ</vt:lpstr>
      <vt:lpstr>Вероятностная машина Тьюринга</vt:lpstr>
      <vt:lpstr>ВМТ и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сложности</dc:title>
  <cp:lastModifiedBy>agievich</cp:lastModifiedBy>
  <cp:revision>1</cp:revision>
  <dcterms:modified xsi:type="dcterms:W3CDTF">2016-01-13T14:22:21Z</dcterms:modified>
</cp:coreProperties>
</file>